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18" autoAdjust="0"/>
  </p:normalViewPr>
  <p:slideViewPr>
    <p:cSldViewPr>
      <p:cViewPr varScale="1">
        <p:scale>
          <a:sx n="65" d="100"/>
          <a:sy n="65" d="100"/>
        </p:scale>
        <p:origin x="-10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566</Words>
  <Application>Microsoft Office PowerPoint</Application>
  <PresentationFormat>Presentación en pantalla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Victor</dc:creator>
  <cp:lastModifiedBy>Victor</cp:lastModifiedBy>
  <cp:revision>12</cp:revision>
  <dcterms:created xsi:type="dcterms:W3CDTF">2010-06-10T21:50:30Z</dcterms:created>
  <dcterms:modified xsi:type="dcterms:W3CDTF">2010-06-11T17:12:18Z</dcterms:modified>
</cp:coreProperties>
</file>